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oWeOcTPYv4cRfEheDp189Q==" hashData="jTPGOZ/5asJPS1Kb0MYNV9LwEeewtfIQ1X4PB7z8xbaOdG/sTjBTDZnajZ7mxk3mFxLr/kmAWtXRJSxG7uuw+w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736E73-97C8-E659-26D3-D868123C395B}" v="1174" dt="2020-03-06T09:56:17.672"/>
    <p1510:client id="{910B658F-054D-406F-A3FA-9625E32440A4}" v="5" dt="2020-03-11T14:42:04.663"/>
    <p1510:client id="{AB74F4F5-C72E-486D-9251-D7965A71D911}" v="950" dt="2020-03-06T11:21:44.047"/>
    <p1510:client id="{C98D694D-7BCA-A6DB-7ECC-BF0843CD98B2}" v="5" dt="2020-03-11T19:58:45.4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0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ycamore Class" userId="S::sycamore@rmischool.co.uk::dffea71f-61ca-40c1-8ca3-f98ffd5cf873" providerId="AD" clId="Web-{AB74F4F5-C72E-486D-9251-D7965A71D911}"/>
    <pc:docChg chg="addSld modSld">
      <pc:chgData name="Sycamore Class" userId="S::sycamore@rmischool.co.uk::dffea71f-61ca-40c1-8ca3-f98ffd5cf873" providerId="AD" clId="Web-{AB74F4F5-C72E-486D-9251-D7965A71D911}" dt="2020-03-06T11:21:44.047" v="946" actId="20577"/>
      <pc:docMkLst>
        <pc:docMk/>
      </pc:docMkLst>
      <pc:sldChg chg="addSp modSp">
        <pc:chgData name="Sycamore Class" userId="S::sycamore@rmischool.co.uk::dffea71f-61ca-40c1-8ca3-f98ffd5cf873" providerId="AD" clId="Web-{AB74F4F5-C72E-486D-9251-D7965A71D911}" dt="2020-03-06T10:56:03.964" v="280" actId="20577"/>
        <pc:sldMkLst>
          <pc:docMk/>
          <pc:sldMk cId="2073106403" sldId="258"/>
        </pc:sldMkLst>
        <pc:spChg chg="mod">
          <ac:chgData name="Sycamore Class" userId="S::sycamore@rmischool.co.uk::dffea71f-61ca-40c1-8ca3-f98ffd5cf873" providerId="AD" clId="Web-{AB74F4F5-C72E-486D-9251-D7965A71D911}" dt="2020-03-06T10:56:03.964" v="280" actId="20577"/>
          <ac:spMkLst>
            <pc:docMk/>
            <pc:sldMk cId="2073106403" sldId="258"/>
            <ac:spMk id="3" creationId="{CBEDECBC-A054-4E2C-9255-95FBB36FBB14}"/>
          </ac:spMkLst>
        </pc:spChg>
        <pc:picChg chg="add mod">
          <ac:chgData name="Sycamore Class" userId="S::sycamore@rmischool.co.uk::dffea71f-61ca-40c1-8ca3-f98ffd5cf873" providerId="AD" clId="Web-{AB74F4F5-C72E-486D-9251-D7965A71D911}" dt="2020-03-06T10:50:30.638" v="68" actId="14100"/>
          <ac:picMkLst>
            <pc:docMk/>
            <pc:sldMk cId="2073106403" sldId="258"/>
            <ac:picMk id="4" creationId="{A0F37388-E568-4E32-9167-682E9A2F0AD4}"/>
          </ac:picMkLst>
        </pc:picChg>
      </pc:sldChg>
      <pc:sldChg chg="addSp modSp new mod setBg">
        <pc:chgData name="Sycamore Class" userId="S::sycamore@rmischool.co.uk::dffea71f-61ca-40c1-8ca3-f98ffd5cf873" providerId="AD" clId="Web-{AB74F4F5-C72E-486D-9251-D7965A71D911}" dt="2020-03-06T11:13:41.206" v="725" actId="14100"/>
        <pc:sldMkLst>
          <pc:docMk/>
          <pc:sldMk cId="1814329047" sldId="259"/>
        </pc:sldMkLst>
        <pc:spChg chg="mod">
          <ac:chgData name="Sycamore Class" userId="S::sycamore@rmischool.co.uk::dffea71f-61ca-40c1-8ca3-f98ffd5cf873" providerId="AD" clId="Web-{AB74F4F5-C72E-486D-9251-D7965A71D911}" dt="2020-03-06T10:57:58.338" v="335" actId="20577"/>
          <ac:spMkLst>
            <pc:docMk/>
            <pc:sldMk cId="1814329047" sldId="259"/>
            <ac:spMk id="2" creationId="{A26151B4-E30D-430C-8A29-77AE808EC808}"/>
          </ac:spMkLst>
        </pc:spChg>
        <pc:spChg chg="mod">
          <ac:chgData name="Sycamore Class" userId="S::sycamore@rmischool.co.uk::dffea71f-61ca-40c1-8ca3-f98ffd5cf873" providerId="AD" clId="Web-{AB74F4F5-C72E-486D-9251-D7965A71D911}" dt="2020-03-06T11:08:29.069" v="716" actId="20577"/>
          <ac:spMkLst>
            <pc:docMk/>
            <pc:sldMk cId="1814329047" sldId="259"/>
            <ac:spMk id="3" creationId="{17739628-01A0-41D7-B19F-447E1136E3F4}"/>
          </ac:spMkLst>
        </pc:spChg>
        <pc:picChg chg="add mod">
          <ac:chgData name="Sycamore Class" userId="S::sycamore@rmischool.co.uk::dffea71f-61ca-40c1-8ca3-f98ffd5cf873" providerId="AD" clId="Web-{AB74F4F5-C72E-486D-9251-D7965A71D911}" dt="2020-03-06T11:13:41.206" v="725" actId="14100"/>
          <ac:picMkLst>
            <pc:docMk/>
            <pc:sldMk cId="1814329047" sldId="259"/>
            <ac:picMk id="4" creationId="{A531D279-F6F0-4859-8142-257D014DB3D3}"/>
          </ac:picMkLst>
        </pc:picChg>
      </pc:sldChg>
      <pc:sldChg chg="modSp new">
        <pc:chgData name="Sycamore Class" userId="S::sycamore@rmischool.co.uk::dffea71f-61ca-40c1-8ca3-f98ffd5cf873" providerId="AD" clId="Web-{AB74F4F5-C72E-486D-9251-D7965A71D911}" dt="2020-03-06T11:21:44.047" v="945" actId="20577"/>
        <pc:sldMkLst>
          <pc:docMk/>
          <pc:sldMk cId="1674515155" sldId="260"/>
        </pc:sldMkLst>
        <pc:spChg chg="mod">
          <ac:chgData name="Sycamore Class" userId="S::sycamore@rmischool.co.uk::dffea71f-61ca-40c1-8ca3-f98ffd5cf873" providerId="AD" clId="Web-{AB74F4F5-C72E-486D-9251-D7965A71D911}" dt="2020-03-06T11:15:21.971" v="760"/>
          <ac:spMkLst>
            <pc:docMk/>
            <pc:sldMk cId="1674515155" sldId="260"/>
            <ac:spMk id="2" creationId="{1BCF1265-A00B-40C9-A7FD-B5EB98F64607}"/>
          </ac:spMkLst>
        </pc:spChg>
        <pc:spChg chg="mod">
          <ac:chgData name="Sycamore Class" userId="S::sycamore@rmischool.co.uk::dffea71f-61ca-40c1-8ca3-f98ffd5cf873" providerId="AD" clId="Web-{AB74F4F5-C72E-486D-9251-D7965A71D911}" dt="2020-03-06T11:21:44.047" v="945" actId="20577"/>
          <ac:spMkLst>
            <pc:docMk/>
            <pc:sldMk cId="1674515155" sldId="260"/>
            <ac:spMk id="3" creationId="{3F0D7497-1F27-47A4-9EAE-1FF34EFA5FA4}"/>
          </ac:spMkLst>
        </pc:spChg>
      </pc:sldChg>
    </pc:docChg>
  </pc:docChgLst>
  <pc:docChgLst>
    <pc:chgData name="Sycamore Class" userId="S::sycamore@rmischool.co.uk::dffea71f-61ca-40c1-8ca3-f98ffd5cf873" providerId="AD" clId="Web-{1F736E73-97C8-E659-26D3-D868123C395B}"/>
    <pc:docChg chg="addSld modSld">
      <pc:chgData name="Sycamore Class" userId="S::sycamore@rmischool.co.uk::dffea71f-61ca-40c1-8ca3-f98ffd5cf873" providerId="AD" clId="Web-{1F736E73-97C8-E659-26D3-D868123C395B}" dt="2020-03-06T09:56:17.672" v="1165" actId="20577"/>
      <pc:docMkLst>
        <pc:docMk/>
      </pc:docMkLst>
      <pc:sldChg chg="modSp mod setBg">
        <pc:chgData name="Sycamore Class" userId="S::sycamore@rmischool.co.uk::dffea71f-61ca-40c1-8ca3-f98ffd5cf873" providerId="AD" clId="Web-{1F736E73-97C8-E659-26D3-D868123C395B}" dt="2020-03-06T09:54:11.952" v="1119" actId="20577"/>
        <pc:sldMkLst>
          <pc:docMk/>
          <pc:sldMk cId="109857222" sldId="256"/>
        </pc:sldMkLst>
        <pc:spChg chg="mod">
          <ac:chgData name="Sycamore Class" userId="S::sycamore@rmischool.co.uk::dffea71f-61ca-40c1-8ca3-f98ffd5cf873" providerId="AD" clId="Web-{1F736E73-97C8-E659-26D3-D868123C395B}" dt="2020-03-06T09:54:11.952" v="1119" actId="20577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Sycamore Class" userId="S::sycamore@rmischool.co.uk::dffea71f-61ca-40c1-8ca3-f98ffd5cf873" providerId="AD" clId="Web-{1F736E73-97C8-E659-26D3-D868123C395B}" dt="2020-03-06T09:21:32.142" v="101" actId="20577"/>
          <ac:spMkLst>
            <pc:docMk/>
            <pc:sldMk cId="109857222" sldId="256"/>
            <ac:spMk id="3" creationId="{00000000-0000-0000-0000-000000000000}"/>
          </ac:spMkLst>
        </pc:spChg>
      </pc:sldChg>
      <pc:sldChg chg="addSp modSp new mod setBg">
        <pc:chgData name="Sycamore Class" userId="S::sycamore@rmischool.co.uk::dffea71f-61ca-40c1-8ca3-f98ffd5cf873" providerId="AD" clId="Web-{1F736E73-97C8-E659-26D3-D868123C395B}" dt="2020-03-06T09:50:09.716" v="1039" actId="20577"/>
        <pc:sldMkLst>
          <pc:docMk/>
          <pc:sldMk cId="1344310298" sldId="257"/>
        </pc:sldMkLst>
        <pc:spChg chg="mod">
          <ac:chgData name="Sycamore Class" userId="S::sycamore@rmischool.co.uk::dffea71f-61ca-40c1-8ca3-f98ffd5cf873" providerId="AD" clId="Web-{1F736E73-97C8-E659-26D3-D868123C395B}" dt="2020-03-06T09:22:26.408" v="108" actId="20577"/>
          <ac:spMkLst>
            <pc:docMk/>
            <pc:sldMk cId="1344310298" sldId="257"/>
            <ac:spMk id="2" creationId="{678026A9-7DE0-4370-87A8-2D932F9E6CD0}"/>
          </ac:spMkLst>
        </pc:spChg>
        <pc:spChg chg="mod">
          <ac:chgData name="Sycamore Class" userId="S::sycamore@rmischool.co.uk::dffea71f-61ca-40c1-8ca3-f98ffd5cf873" providerId="AD" clId="Web-{1F736E73-97C8-E659-26D3-D868123C395B}" dt="2020-03-06T09:50:09.716" v="1039" actId="20577"/>
          <ac:spMkLst>
            <pc:docMk/>
            <pc:sldMk cId="1344310298" sldId="257"/>
            <ac:spMk id="3" creationId="{3621F007-8BFC-4674-A4DD-D930470D362A}"/>
          </ac:spMkLst>
        </pc:spChg>
        <pc:picChg chg="add mod">
          <ac:chgData name="Sycamore Class" userId="S::sycamore@rmischool.co.uk::dffea71f-61ca-40c1-8ca3-f98ffd5cf873" providerId="AD" clId="Web-{1F736E73-97C8-E659-26D3-D868123C395B}" dt="2020-03-06T09:49:16.466" v="940" actId="1076"/>
          <ac:picMkLst>
            <pc:docMk/>
            <pc:sldMk cId="1344310298" sldId="257"/>
            <ac:picMk id="4" creationId="{AA4B2D5E-E77F-4668-9821-E13B2AE7B0F5}"/>
          </ac:picMkLst>
        </pc:picChg>
      </pc:sldChg>
      <pc:sldChg chg="modSp new mod setBg">
        <pc:chgData name="Sycamore Class" userId="S::sycamore@rmischool.co.uk::dffea71f-61ca-40c1-8ca3-f98ffd5cf873" providerId="AD" clId="Web-{1F736E73-97C8-E659-26D3-D868123C395B}" dt="2020-03-06T09:56:17.672" v="1164" actId="20577"/>
        <pc:sldMkLst>
          <pc:docMk/>
          <pc:sldMk cId="2073106403" sldId="258"/>
        </pc:sldMkLst>
        <pc:spChg chg="mod">
          <ac:chgData name="Sycamore Class" userId="S::sycamore@rmischool.co.uk::dffea71f-61ca-40c1-8ca3-f98ffd5cf873" providerId="AD" clId="Web-{1F736E73-97C8-E659-26D3-D868123C395B}" dt="2020-03-06T09:53:53.639" v="1116" actId="20577"/>
          <ac:spMkLst>
            <pc:docMk/>
            <pc:sldMk cId="2073106403" sldId="258"/>
            <ac:spMk id="2" creationId="{08A58348-107E-4262-9EFE-80679BD2501F}"/>
          </ac:spMkLst>
        </pc:spChg>
        <pc:spChg chg="mod">
          <ac:chgData name="Sycamore Class" userId="S::sycamore@rmischool.co.uk::dffea71f-61ca-40c1-8ca3-f98ffd5cf873" providerId="AD" clId="Web-{1F736E73-97C8-E659-26D3-D868123C395B}" dt="2020-03-06T09:56:17.672" v="1164" actId="20577"/>
          <ac:spMkLst>
            <pc:docMk/>
            <pc:sldMk cId="2073106403" sldId="258"/>
            <ac:spMk id="3" creationId="{CBEDECBC-A054-4E2C-9255-95FBB36FBB14}"/>
          </ac:spMkLst>
        </pc:spChg>
      </pc:sldChg>
    </pc:docChg>
  </pc:docChgLst>
  <pc:docChgLst>
    <pc:chgData name="Sycamore Class" userId="S::sycamore@rmischool.co.uk::dffea71f-61ca-40c1-8ca3-f98ffd5cf873" providerId="AD" clId="Web-{910B658F-054D-406F-A3FA-9625E32440A4}"/>
    <pc:docChg chg="modSld addMainMaster delMainMaster">
      <pc:chgData name="Sycamore Class" userId="S::sycamore@rmischool.co.uk::dffea71f-61ca-40c1-8ca3-f98ffd5cf873" providerId="AD" clId="Web-{910B658F-054D-406F-A3FA-9625E32440A4}" dt="2020-03-11T14:42:04.663" v="4"/>
      <pc:docMkLst>
        <pc:docMk/>
      </pc:docMkLst>
      <pc:sldChg chg="modSp mod modClrScheme chgLayout">
        <pc:chgData name="Sycamore Class" userId="S::sycamore@rmischool.co.uk::dffea71f-61ca-40c1-8ca3-f98ffd5cf873" providerId="AD" clId="Web-{910B658F-054D-406F-A3FA-9625E32440A4}" dt="2020-03-11T14:40:46.419" v="2"/>
        <pc:sldMkLst>
          <pc:docMk/>
          <pc:sldMk cId="109857222" sldId="256"/>
        </pc:sldMkLst>
        <pc:spChg chg="mod ord">
          <ac:chgData name="Sycamore Class" userId="S::sycamore@rmischool.co.uk::dffea71f-61ca-40c1-8ca3-f98ffd5cf873" providerId="AD" clId="Web-{910B658F-054D-406F-A3FA-9625E32440A4}" dt="2020-03-11T14:40:46.419" v="2"/>
          <ac:spMkLst>
            <pc:docMk/>
            <pc:sldMk cId="109857222" sldId="256"/>
            <ac:spMk id="2" creationId="{00000000-0000-0000-0000-000000000000}"/>
          </ac:spMkLst>
        </pc:spChg>
        <pc:spChg chg="mod ord">
          <ac:chgData name="Sycamore Class" userId="S::sycamore@rmischool.co.uk::dffea71f-61ca-40c1-8ca3-f98ffd5cf873" providerId="AD" clId="Web-{910B658F-054D-406F-A3FA-9625E32440A4}" dt="2020-03-11T14:40:46.419" v="2"/>
          <ac:spMkLst>
            <pc:docMk/>
            <pc:sldMk cId="109857222" sldId="256"/>
            <ac:spMk id="3" creationId="{00000000-0000-0000-0000-000000000000}"/>
          </ac:spMkLst>
        </pc:spChg>
      </pc:sldChg>
      <pc:sldChg chg="modSp mod modClrScheme chgLayout">
        <pc:chgData name="Sycamore Class" userId="S::sycamore@rmischool.co.uk::dffea71f-61ca-40c1-8ca3-f98ffd5cf873" providerId="AD" clId="Web-{910B658F-054D-406F-A3FA-9625E32440A4}" dt="2020-03-11T14:40:46.419" v="2"/>
        <pc:sldMkLst>
          <pc:docMk/>
          <pc:sldMk cId="1344310298" sldId="257"/>
        </pc:sldMkLst>
        <pc:spChg chg="mod ord">
          <ac:chgData name="Sycamore Class" userId="S::sycamore@rmischool.co.uk::dffea71f-61ca-40c1-8ca3-f98ffd5cf873" providerId="AD" clId="Web-{910B658F-054D-406F-A3FA-9625E32440A4}" dt="2020-03-11T14:40:46.419" v="2"/>
          <ac:spMkLst>
            <pc:docMk/>
            <pc:sldMk cId="1344310298" sldId="257"/>
            <ac:spMk id="2" creationId="{678026A9-7DE0-4370-87A8-2D932F9E6CD0}"/>
          </ac:spMkLst>
        </pc:spChg>
        <pc:spChg chg="mod ord">
          <ac:chgData name="Sycamore Class" userId="S::sycamore@rmischool.co.uk::dffea71f-61ca-40c1-8ca3-f98ffd5cf873" providerId="AD" clId="Web-{910B658F-054D-406F-A3FA-9625E32440A4}" dt="2020-03-11T14:40:46.419" v="2"/>
          <ac:spMkLst>
            <pc:docMk/>
            <pc:sldMk cId="1344310298" sldId="257"/>
            <ac:spMk id="3" creationId="{3621F007-8BFC-4674-A4DD-D930470D362A}"/>
          </ac:spMkLst>
        </pc:spChg>
      </pc:sldChg>
      <pc:sldChg chg="modSp mod modClrScheme chgLayout">
        <pc:chgData name="Sycamore Class" userId="S::sycamore@rmischool.co.uk::dffea71f-61ca-40c1-8ca3-f98ffd5cf873" providerId="AD" clId="Web-{910B658F-054D-406F-A3FA-9625E32440A4}" dt="2020-03-11T14:40:46.419" v="2"/>
        <pc:sldMkLst>
          <pc:docMk/>
          <pc:sldMk cId="2073106403" sldId="258"/>
        </pc:sldMkLst>
        <pc:spChg chg="mod ord">
          <ac:chgData name="Sycamore Class" userId="S::sycamore@rmischool.co.uk::dffea71f-61ca-40c1-8ca3-f98ffd5cf873" providerId="AD" clId="Web-{910B658F-054D-406F-A3FA-9625E32440A4}" dt="2020-03-11T14:40:46.419" v="2"/>
          <ac:spMkLst>
            <pc:docMk/>
            <pc:sldMk cId="2073106403" sldId="258"/>
            <ac:spMk id="2" creationId="{08A58348-107E-4262-9EFE-80679BD2501F}"/>
          </ac:spMkLst>
        </pc:spChg>
        <pc:spChg chg="mod ord">
          <ac:chgData name="Sycamore Class" userId="S::sycamore@rmischool.co.uk::dffea71f-61ca-40c1-8ca3-f98ffd5cf873" providerId="AD" clId="Web-{910B658F-054D-406F-A3FA-9625E32440A4}" dt="2020-03-11T14:40:46.419" v="2"/>
          <ac:spMkLst>
            <pc:docMk/>
            <pc:sldMk cId="2073106403" sldId="258"/>
            <ac:spMk id="3" creationId="{CBEDECBC-A054-4E2C-9255-95FBB36FBB14}"/>
          </ac:spMkLst>
        </pc:spChg>
      </pc:sldChg>
      <pc:sldChg chg="modSp mod modClrScheme chgLayout">
        <pc:chgData name="Sycamore Class" userId="S::sycamore@rmischool.co.uk::dffea71f-61ca-40c1-8ca3-f98ffd5cf873" providerId="AD" clId="Web-{910B658F-054D-406F-A3FA-9625E32440A4}" dt="2020-03-11T14:40:46.419" v="2"/>
        <pc:sldMkLst>
          <pc:docMk/>
          <pc:sldMk cId="1814329047" sldId="259"/>
        </pc:sldMkLst>
        <pc:spChg chg="mod ord">
          <ac:chgData name="Sycamore Class" userId="S::sycamore@rmischool.co.uk::dffea71f-61ca-40c1-8ca3-f98ffd5cf873" providerId="AD" clId="Web-{910B658F-054D-406F-A3FA-9625E32440A4}" dt="2020-03-11T14:40:46.419" v="2"/>
          <ac:spMkLst>
            <pc:docMk/>
            <pc:sldMk cId="1814329047" sldId="259"/>
            <ac:spMk id="2" creationId="{A26151B4-E30D-430C-8A29-77AE808EC808}"/>
          </ac:spMkLst>
        </pc:spChg>
        <pc:spChg chg="mod ord">
          <ac:chgData name="Sycamore Class" userId="S::sycamore@rmischool.co.uk::dffea71f-61ca-40c1-8ca3-f98ffd5cf873" providerId="AD" clId="Web-{910B658F-054D-406F-A3FA-9625E32440A4}" dt="2020-03-11T14:40:46.419" v="2"/>
          <ac:spMkLst>
            <pc:docMk/>
            <pc:sldMk cId="1814329047" sldId="259"/>
            <ac:spMk id="3" creationId="{17739628-01A0-41D7-B19F-447E1136E3F4}"/>
          </ac:spMkLst>
        </pc:spChg>
      </pc:sldChg>
      <pc:sldChg chg="modSp mod setBg modClrScheme chgLayout">
        <pc:chgData name="Sycamore Class" userId="S::sycamore@rmischool.co.uk::dffea71f-61ca-40c1-8ca3-f98ffd5cf873" providerId="AD" clId="Web-{910B658F-054D-406F-A3FA-9625E32440A4}" dt="2020-03-11T14:42:04.663" v="4"/>
        <pc:sldMkLst>
          <pc:docMk/>
          <pc:sldMk cId="1674515155" sldId="260"/>
        </pc:sldMkLst>
        <pc:spChg chg="mod ord">
          <ac:chgData name="Sycamore Class" userId="S::sycamore@rmischool.co.uk::dffea71f-61ca-40c1-8ca3-f98ffd5cf873" providerId="AD" clId="Web-{910B658F-054D-406F-A3FA-9625E32440A4}" dt="2020-03-11T14:42:04.663" v="4"/>
          <ac:spMkLst>
            <pc:docMk/>
            <pc:sldMk cId="1674515155" sldId="260"/>
            <ac:spMk id="2" creationId="{1BCF1265-A00B-40C9-A7FD-B5EB98F64607}"/>
          </ac:spMkLst>
        </pc:spChg>
        <pc:spChg chg="mod ord">
          <ac:chgData name="Sycamore Class" userId="S::sycamore@rmischool.co.uk::dffea71f-61ca-40c1-8ca3-f98ffd5cf873" providerId="AD" clId="Web-{910B658F-054D-406F-A3FA-9625E32440A4}" dt="2020-03-11T14:40:46.419" v="2"/>
          <ac:spMkLst>
            <pc:docMk/>
            <pc:sldMk cId="1674515155" sldId="260"/>
            <ac:spMk id="3" creationId="{3F0D7497-1F27-47A4-9EAE-1FF34EFA5FA4}"/>
          </ac:spMkLst>
        </pc:spChg>
      </pc:sldChg>
      <pc:sldMasterChg chg="del delSldLayout">
        <pc:chgData name="Sycamore Class" userId="S::sycamore@rmischool.co.uk::dffea71f-61ca-40c1-8ca3-f98ffd5cf873" providerId="AD" clId="Web-{910B658F-054D-406F-A3FA-9625E32440A4}" dt="2020-03-11T14:40:46.419" v="2"/>
        <pc:sldMasterMkLst>
          <pc:docMk/>
          <pc:sldMasterMk cId="2460954070" sldId="2147483660"/>
        </pc:sldMasterMkLst>
        <pc:sldLayoutChg chg="del">
          <pc:chgData name="Sycamore Class" userId="S::sycamore@rmischool.co.uk::dffea71f-61ca-40c1-8ca3-f98ffd5cf873" providerId="AD" clId="Web-{910B658F-054D-406F-A3FA-9625E32440A4}" dt="2020-03-11T14:40:46.419" v="2"/>
          <pc:sldLayoutMkLst>
            <pc:docMk/>
            <pc:sldMasterMk cId="2460954070" sldId="2147483660"/>
            <pc:sldLayoutMk cId="2385387890" sldId="2147483661"/>
          </pc:sldLayoutMkLst>
        </pc:sldLayoutChg>
        <pc:sldLayoutChg chg="del">
          <pc:chgData name="Sycamore Class" userId="S::sycamore@rmischool.co.uk::dffea71f-61ca-40c1-8ca3-f98ffd5cf873" providerId="AD" clId="Web-{910B658F-054D-406F-A3FA-9625E32440A4}" dt="2020-03-11T14:40:46.419" v="2"/>
          <pc:sldLayoutMkLst>
            <pc:docMk/>
            <pc:sldMasterMk cId="2460954070" sldId="2147483660"/>
            <pc:sldLayoutMk cId="949138452" sldId="2147483662"/>
          </pc:sldLayoutMkLst>
        </pc:sldLayoutChg>
        <pc:sldLayoutChg chg="del">
          <pc:chgData name="Sycamore Class" userId="S::sycamore@rmischool.co.uk::dffea71f-61ca-40c1-8ca3-f98ffd5cf873" providerId="AD" clId="Web-{910B658F-054D-406F-A3FA-9625E32440A4}" dt="2020-03-11T14:40:46.419" v="2"/>
          <pc:sldLayoutMkLst>
            <pc:docMk/>
            <pc:sldMasterMk cId="2460954070" sldId="2147483660"/>
            <pc:sldLayoutMk cId="2591524520" sldId="2147483663"/>
          </pc:sldLayoutMkLst>
        </pc:sldLayoutChg>
        <pc:sldLayoutChg chg="del">
          <pc:chgData name="Sycamore Class" userId="S::sycamore@rmischool.co.uk::dffea71f-61ca-40c1-8ca3-f98ffd5cf873" providerId="AD" clId="Web-{910B658F-054D-406F-A3FA-9625E32440A4}" dt="2020-03-11T14:40:46.419" v="2"/>
          <pc:sldLayoutMkLst>
            <pc:docMk/>
            <pc:sldMasterMk cId="2460954070" sldId="2147483660"/>
            <pc:sldLayoutMk cId="1203092039" sldId="2147483664"/>
          </pc:sldLayoutMkLst>
        </pc:sldLayoutChg>
        <pc:sldLayoutChg chg="del">
          <pc:chgData name="Sycamore Class" userId="S::sycamore@rmischool.co.uk::dffea71f-61ca-40c1-8ca3-f98ffd5cf873" providerId="AD" clId="Web-{910B658F-054D-406F-A3FA-9625E32440A4}" dt="2020-03-11T14:40:46.419" v="2"/>
          <pc:sldLayoutMkLst>
            <pc:docMk/>
            <pc:sldMasterMk cId="2460954070" sldId="2147483660"/>
            <pc:sldLayoutMk cId="3733172339" sldId="2147483665"/>
          </pc:sldLayoutMkLst>
        </pc:sldLayoutChg>
        <pc:sldLayoutChg chg="del">
          <pc:chgData name="Sycamore Class" userId="S::sycamore@rmischool.co.uk::dffea71f-61ca-40c1-8ca3-f98ffd5cf873" providerId="AD" clId="Web-{910B658F-054D-406F-A3FA-9625E32440A4}" dt="2020-03-11T14:40:46.419" v="2"/>
          <pc:sldLayoutMkLst>
            <pc:docMk/>
            <pc:sldMasterMk cId="2460954070" sldId="2147483660"/>
            <pc:sldLayoutMk cId="3210312558" sldId="2147483666"/>
          </pc:sldLayoutMkLst>
        </pc:sldLayoutChg>
        <pc:sldLayoutChg chg="del">
          <pc:chgData name="Sycamore Class" userId="S::sycamore@rmischool.co.uk::dffea71f-61ca-40c1-8ca3-f98ffd5cf873" providerId="AD" clId="Web-{910B658F-054D-406F-A3FA-9625E32440A4}" dt="2020-03-11T14:40:46.419" v="2"/>
          <pc:sldLayoutMkLst>
            <pc:docMk/>
            <pc:sldMasterMk cId="2460954070" sldId="2147483660"/>
            <pc:sldLayoutMk cId="3146388984" sldId="2147483667"/>
          </pc:sldLayoutMkLst>
        </pc:sldLayoutChg>
        <pc:sldLayoutChg chg="del">
          <pc:chgData name="Sycamore Class" userId="S::sycamore@rmischool.co.uk::dffea71f-61ca-40c1-8ca3-f98ffd5cf873" providerId="AD" clId="Web-{910B658F-054D-406F-A3FA-9625E32440A4}" dt="2020-03-11T14:40:46.419" v="2"/>
          <pc:sldLayoutMkLst>
            <pc:docMk/>
            <pc:sldMasterMk cId="2460954070" sldId="2147483660"/>
            <pc:sldLayoutMk cId="3171841454" sldId="2147483668"/>
          </pc:sldLayoutMkLst>
        </pc:sldLayoutChg>
        <pc:sldLayoutChg chg="del">
          <pc:chgData name="Sycamore Class" userId="S::sycamore@rmischool.co.uk::dffea71f-61ca-40c1-8ca3-f98ffd5cf873" providerId="AD" clId="Web-{910B658F-054D-406F-A3FA-9625E32440A4}" dt="2020-03-11T14:40:46.419" v="2"/>
          <pc:sldLayoutMkLst>
            <pc:docMk/>
            <pc:sldMasterMk cId="2460954070" sldId="2147483660"/>
            <pc:sldLayoutMk cId="1718958274" sldId="2147483669"/>
          </pc:sldLayoutMkLst>
        </pc:sldLayoutChg>
        <pc:sldLayoutChg chg="del">
          <pc:chgData name="Sycamore Class" userId="S::sycamore@rmischool.co.uk::dffea71f-61ca-40c1-8ca3-f98ffd5cf873" providerId="AD" clId="Web-{910B658F-054D-406F-A3FA-9625E32440A4}" dt="2020-03-11T14:40:46.419" v="2"/>
          <pc:sldLayoutMkLst>
            <pc:docMk/>
            <pc:sldMasterMk cId="2460954070" sldId="2147483660"/>
            <pc:sldLayoutMk cId="2202905451" sldId="2147483670"/>
          </pc:sldLayoutMkLst>
        </pc:sldLayoutChg>
        <pc:sldLayoutChg chg="del">
          <pc:chgData name="Sycamore Class" userId="S::sycamore@rmischool.co.uk::dffea71f-61ca-40c1-8ca3-f98ffd5cf873" providerId="AD" clId="Web-{910B658F-054D-406F-A3FA-9625E32440A4}" dt="2020-03-11T14:40:46.419" v="2"/>
          <pc:sldLayoutMkLst>
            <pc:docMk/>
            <pc:sldMasterMk cId="2460954070" sldId="2147483660"/>
            <pc:sldLayoutMk cId="3479445657" sldId="2147483671"/>
          </pc:sldLayoutMkLst>
        </pc:sldLayoutChg>
      </pc:sldMasterChg>
      <pc:sldMasterChg chg="add addSldLayout modSldLayout">
        <pc:chgData name="Sycamore Class" userId="S::sycamore@rmischool.co.uk::dffea71f-61ca-40c1-8ca3-f98ffd5cf873" providerId="AD" clId="Web-{910B658F-054D-406F-A3FA-9625E32440A4}" dt="2020-03-11T14:40:46.419" v="2"/>
        <pc:sldMasterMkLst>
          <pc:docMk/>
          <pc:sldMasterMk cId="161741339" sldId="2147483672"/>
        </pc:sldMasterMkLst>
        <pc:sldLayoutChg chg="add mod replId">
          <pc:chgData name="Sycamore Class" userId="S::sycamore@rmischool.co.uk::dffea71f-61ca-40c1-8ca3-f98ffd5cf873" providerId="AD" clId="Web-{910B658F-054D-406F-A3FA-9625E32440A4}" dt="2020-03-11T14:40:46.419" v="2"/>
          <pc:sldLayoutMkLst>
            <pc:docMk/>
            <pc:sldMasterMk cId="161741339" sldId="2147483672"/>
            <pc:sldLayoutMk cId="334856259" sldId="2147483673"/>
          </pc:sldLayoutMkLst>
        </pc:sldLayoutChg>
        <pc:sldLayoutChg chg="add mod replId">
          <pc:chgData name="Sycamore Class" userId="S::sycamore@rmischool.co.uk::dffea71f-61ca-40c1-8ca3-f98ffd5cf873" providerId="AD" clId="Web-{910B658F-054D-406F-A3FA-9625E32440A4}" dt="2020-03-11T14:40:46.419" v="2"/>
          <pc:sldLayoutMkLst>
            <pc:docMk/>
            <pc:sldMasterMk cId="161741339" sldId="2147483672"/>
            <pc:sldLayoutMk cId="1608366119" sldId="2147483674"/>
          </pc:sldLayoutMkLst>
        </pc:sldLayoutChg>
        <pc:sldLayoutChg chg="add mod replId">
          <pc:chgData name="Sycamore Class" userId="S::sycamore@rmischool.co.uk::dffea71f-61ca-40c1-8ca3-f98ffd5cf873" providerId="AD" clId="Web-{910B658F-054D-406F-A3FA-9625E32440A4}" dt="2020-03-11T14:40:46.419" v="2"/>
          <pc:sldLayoutMkLst>
            <pc:docMk/>
            <pc:sldMasterMk cId="161741339" sldId="2147483672"/>
            <pc:sldLayoutMk cId="3373809310" sldId="2147483675"/>
          </pc:sldLayoutMkLst>
        </pc:sldLayoutChg>
        <pc:sldLayoutChg chg="add mod replId">
          <pc:chgData name="Sycamore Class" userId="S::sycamore@rmischool.co.uk::dffea71f-61ca-40c1-8ca3-f98ffd5cf873" providerId="AD" clId="Web-{910B658F-054D-406F-A3FA-9625E32440A4}" dt="2020-03-11T14:40:46.419" v="2"/>
          <pc:sldLayoutMkLst>
            <pc:docMk/>
            <pc:sldMasterMk cId="161741339" sldId="2147483672"/>
            <pc:sldLayoutMk cId="722209230" sldId="2147483676"/>
          </pc:sldLayoutMkLst>
        </pc:sldLayoutChg>
        <pc:sldLayoutChg chg="add mod replId">
          <pc:chgData name="Sycamore Class" userId="S::sycamore@rmischool.co.uk::dffea71f-61ca-40c1-8ca3-f98ffd5cf873" providerId="AD" clId="Web-{910B658F-054D-406F-A3FA-9625E32440A4}" dt="2020-03-11T14:40:46.419" v="2"/>
          <pc:sldLayoutMkLst>
            <pc:docMk/>
            <pc:sldMasterMk cId="161741339" sldId="2147483672"/>
            <pc:sldLayoutMk cId="1203791094" sldId="2147483677"/>
          </pc:sldLayoutMkLst>
        </pc:sldLayoutChg>
        <pc:sldLayoutChg chg="add mod replId">
          <pc:chgData name="Sycamore Class" userId="S::sycamore@rmischool.co.uk::dffea71f-61ca-40c1-8ca3-f98ffd5cf873" providerId="AD" clId="Web-{910B658F-054D-406F-A3FA-9625E32440A4}" dt="2020-03-11T14:40:46.419" v="2"/>
          <pc:sldLayoutMkLst>
            <pc:docMk/>
            <pc:sldMasterMk cId="161741339" sldId="2147483672"/>
            <pc:sldLayoutMk cId="3104106281" sldId="2147483678"/>
          </pc:sldLayoutMkLst>
        </pc:sldLayoutChg>
        <pc:sldLayoutChg chg="add mod replId">
          <pc:chgData name="Sycamore Class" userId="S::sycamore@rmischool.co.uk::dffea71f-61ca-40c1-8ca3-f98ffd5cf873" providerId="AD" clId="Web-{910B658F-054D-406F-A3FA-9625E32440A4}" dt="2020-03-11T14:40:46.419" v="2"/>
          <pc:sldLayoutMkLst>
            <pc:docMk/>
            <pc:sldMasterMk cId="161741339" sldId="2147483672"/>
            <pc:sldLayoutMk cId="2302068434" sldId="2147483679"/>
          </pc:sldLayoutMkLst>
        </pc:sldLayoutChg>
        <pc:sldLayoutChg chg="add mod replId">
          <pc:chgData name="Sycamore Class" userId="S::sycamore@rmischool.co.uk::dffea71f-61ca-40c1-8ca3-f98ffd5cf873" providerId="AD" clId="Web-{910B658F-054D-406F-A3FA-9625E32440A4}" dt="2020-03-11T14:40:46.419" v="2"/>
          <pc:sldLayoutMkLst>
            <pc:docMk/>
            <pc:sldMasterMk cId="161741339" sldId="2147483672"/>
            <pc:sldLayoutMk cId="1681479036" sldId="2147483680"/>
          </pc:sldLayoutMkLst>
        </pc:sldLayoutChg>
        <pc:sldLayoutChg chg="add mod replId">
          <pc:chgData name="Sycamore Class" userId="S::sycamore@rmischool.co.uk::dffea71f-61ca-40c1-8ca3-f98ffd5cf873" providerId="AD" clId="Web-{910B658F-054D-406F-A3FA-9625E32440A4}" dt="2020-03-11T14:40:46.419" v="2"/>
          <pc:sldLayoutMkLst>
            <pc:docMk/>
            <pc:sldMasterMk cId="161741339" sldId="2147483672"/>
            <pc:sldLayoutMk cId="2560702264" sldId="2147483681"/>
          </pc:sldLayoutMkLst>
        </pc:sldLayoutChg>
        <pc:sldLayoutChg chg="add mod replId">
          <pc:chgData name="Sycamore Class" userId="S::sycamore@rmischool.co.uk::dffea71f-61ca-40c1-8ca3-f98ffd5cf873" providerId="AD" clId="Web-{910B658F-054D-406F-A3FA-9625E32440A4}" dt="2020-03-11T14:40:46.419" v="2"/>
          <pc:sldLayoutMkLst>
            <pc:docMk/>
            <pc:sldMasterMk cId="161741339" sldId="2147483672"/>
            <pc:sldLayoutMk cId="2004241701" sldId="2147483682"/>
          </pc:sldLayoutMkLst>
        </pc:sldLayoutChg>
        <pc:sldLayoutChg chg="add mod replId">
          <pc:chgData name="Sycamore Class" userId="S::sycamore@rmischool.co.uk::dffea71f-61ca-40c1-8ca3-f98ffd5cf873" providerId="AD" clId="Web-{910B658F-054D-406F-A3FA-9625E32440A4}" dt="2020-03-11T14:40:46.419" v="2"/>
          <pc:sldLayoutMkLst>
            <pc:docMk/>
            <pc:sldMasterMk cId="161741339" sldId="2147483672"/>
            <pc:sldLayoutMk cId="3202245012" sldId="2147483683"/>
          </pc:sldLayoutMkLst>
        </pc:sldLayoutChg>
        <pc:sldLayoutChg chg="add mod replId">
          <pc:chgData name="Sycamore Class" userId="S::sycamore@rmischool.co.uk::dffea71f-61ca-40c1-8ca3-f98ffd5cf873" providerId="AD" clId="Web-{910B658F-054D-406F-A3FA-9625E32440A4}" dt="2020-03-11T14:40:46.419" v="2"/>
          <pc:sldLayoutMkLst>
            <pc:docMk/>
            <pc:sldMasterMk cId="161741339" sldId="2147483672"/>
            <pc:sldLayoutMk cId="2559424473" sldId="2147483684"/>
          </pc:sldLayoutMkLst>
        </pc:sldLayoutChg>
        <pc:sldLayoutChg chg="add mod replId">
          <pc:chgData name="Sycamore Class" userId="S::sycamore@rmischool.co.uk::dffea71f-61ca-40c1-8ca3-f98ffd5cf873" providerId="AD" clId="Web-{910B658F-054D-406F-A3FA-9625E32440A4}" dt="2020-03-11T14:40:46.419" v="2"/>
          <pc:sldLayoutMkLst>
            <pc:docMk/>
            <pc:sldMasterMk cId="161741339" sldId="2147483672"/>
            <pc:sldLayoutMk cId="2081497185" sldId="2147483685"/>
          </pc:sldLayoutMkLst>
        </pc:sldLayoutChg>
        <pc:sldLayoutChg chg="add mod replId">
          <pc:chgData name="Sycamore Class" userId="S::sycamore@rmischool.co.uk::dffea71f-61ca-40c1-8ca3-f98ffd5cf873" providerId="AD" clId="Web-{910B658F-054D-406F-A3FA-9625E32440A4}" dt="2020-03-11T14:40:46.419" v="2"/>
          <pc:sldLayoutMkLst>
            <pc:docMk/>
            <pc:sldMasterMk cId="161741339" sldId="2147483672"/>
            <pc:sldLayoutMk cId="4177102063" sldId="2147483686"/>
          </pc:sldLayoutMkLst>
        </pc:sldLayoutChg>
        <pc:sldLayoutChg chg="add mod replId">
          <pc:chgData name="Sycamore Class" userId="S::sycamore@rmischool.co.uk::dffea71f-61ca-40c1-8ca3-f98ffd5cf873" providerId="AD" clId="Web-{910B658F-054D-406F-A3FA-9625E32440A4}" dt="2020-03-11T14:40:46.419" v="2"/>
          <pc:sldLayoutMkLst>
            <pc:docMk/>
            <pc:sldMasterMk cId="161741339" sldId="2147483672"/>
            <pc:sldLayoutMk cId="2228943738" sldId="2147483687"/>
          </pc:sldLayoutMkLst>
        </pc:sldLayoutChg>
        <pc:sldLayoutChg chg="add mod replId">
          <pc:chgData name="Sycamore Class" userId="S::sycamore@rmischool.co.uk::dffea71f-61ca-40c1-8ca3-f98ffd5cf873" providerId="AD" clId="Web-{910B658F-054D-406F-A3FA-9625E32440A4}" dt="2020-03-11T14:40:46.419" v="2"/>
          <pc:sldLayoutMkLst>
            <pc:docMk/>
            <pc:sldMasterMk cId="161741339" sldId="2147483672"/>
            <pc:sldLayoutMk cId="4047331300" sldId="2147483688"/>
          </pc:sldLayoutMkLst>
        </pc:sldLayoutChg>
        <pc:sldLayoutChg chg="add mod replId">
          <pc:chgData name="Sycamore Class" userId="S::sycamore@rmischool.co.uk::dffea71f-61ca-40c1-8ca3-f98ffd5cf873" providerId="AD" clId="Web-{910B658F-054D-406F-A3FA-9625E32440A4}" dt="2020-03-11T14:40:46.419" v="2"/>
          <pc:sldLayoutMkLst>
            <pc:docMk/>
            <pc:sldMasterMk cId="161741339" sldId="2147483672"/>
            <pc:sldLayoutMk cId="1319079091" sldId="2147483689"/>
          </pc:sldLayoutMkLst>
        </pc:sldLayoutChg>
      </pc:sldMasterChg>
    </pc:docChg>
  </pc:docChgLst>
  <pc:docChgLst>
    <pc:chgData name="Lynne Wright" userId="S::lwright@rmischool.co.uk::91c1be96-18e6-4ed3-9463-32f5df467265" providerId="AD" clId="Web-{C98D694D-7BCA-A6DB-7ECC-BF0843CD98B2}"/>
    <pc:docChg chg="modSld">
      <pc:chgData name="Lynne Wright" userId="S::lwright@rmischool.co.uk::91c1be96-18e6-4ed3-9463-32f5df467265" providerId="AD" clId="Web-{C98D694D-7BCA-A6DB-7ECC-BF0843CD98B2}" dt="2020-03-11T19:58:45.470" v="3" actId="1076"/>
      <pc:docMkLst>
        <pc:docMk/>
      </pc:docMkLst>
      <pc:sldChg chg="addSp modSp">
        <pc:chgData name="Lynne Wright" userId="S::lwright@rmischool.co.uk::91c1be96-18e6-4ed3-9463-32f5df467265" providerId="AD" clId="Web-{C98D694D-7BCA-A6DB-7ECC-BF0843CD98B2}" dt="2020-03-11T19:58:45.470" v="3" actId="1076"/>
        <pc:sldMkLst>
          <pc:docMk/>
          <pc:sldMk cId="1674515155" sldId="260"/>
        </pc:sldMkLst>
        <pc:picChg chg="add mod">
          <ac:chgData name="Lynne Wright" userId="S::lwright@rmischool.co.uk::91c1be96-18e6-4ed3-9463-32f5df467265" providerId="AD" clId="Web-{C98D694D-7BCA-A6DB-7ECC-BF0843CD98B2}" dt="2020-03-11T19:58:45.470" v="3" actId="1076"/>
          <ac:picMkLst>
            <pc:docMk/>
            <pc:sldMk cId="1674515155" sldId="260"/>
            <ac:picMk id="4" creationId="{3833CFE5-EA58-4A20-B352-EAFCF50BCD3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856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241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22450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94244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4971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71020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dirty="0"/>
              <a:t>Click to edit Master title style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89437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73313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9079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3/11/2020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366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3809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3/11/2020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209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3791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4106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068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1479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702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41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u="sng" dirty="0">
                <a:latin typeface="Batang"/>
                <a:ea typeface="Batang"/>
                <a:cs typeface="Calibri Light"/>
              </a:rPr>
              <a:t>HEDGEHOGS</a:t>
            </a:r>
            <a:endParaRPr lang="en-US" u="sng" dirty="0">
              <a:latin typeface="Batang"/>
              <a:ea typeface="Batang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By Freya  and  Sophia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8026A9-7DE0-4370-87A8-2D932F9E6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>
                <a:cs typeface="Calibri Light"/>
              </a:rPr>
              <a:t>Hoglets</a:t>
            </a:r>
            <a:endParaRPr lang="en-US" u="sng" dirty="0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621F007-8BFC-4674-A4DD-D930470D36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767" y="1825625"/>
            <a:ext cx="10875033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cs typeface="Calibri"/>
              </a:rPr>
              <a:t>When hoglets are born they cannot open their until they are older.                                                                                                                                                  </a:t>
            </a:r>
          </a:p>
          <a:p>
            <a:pPr marL="0" indent="0">
              <a:buNone/>
            </a:pPr>
            <a:r>
              <a:rPr lang="en-US" dirty="0">
                <a:cs typeface="Calibri"/>
              </a:rPr>
              <a:t>The hoglets drink their mother's milk until they are five weeks old.</a:t>
            </a:r>
            <a:endParaRPr lang="en-US">
              <a:cs typeface="Calibri"/>
            </a:endParaRPr>
          </a:p>
        </p:txBody>
      </p:sp>
      <p:pic>
        <p:nvPicPr>
          <p:cNvPr id="4" name="Picture 4" descr="A hand holding a small animal&#10;&#10;Description generated with very high confidence">
            <a:extLst>
              <a:ext uri="{FF2B5EF4-FFF2-40B4-BE49-F238E27FC236}">
                <a16:creationId xmlns:a16="http://schemas.microsoft.com/office/drawing/2014/main" xmlns="" id="{AA4B2D5E-E77F-4668-9821-E13B2AE7B0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8730" y="3496573"/>
            <a:ext cx="4246352" cy="3171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310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8A58348-107E-4262-9EFE-80679BD25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>
                <a:cs typeface="Calibri Light"/>
              </a:rPr>
              <a:t>DANGEROUS THINGS FOR HEDGEHOGS</a:t>
            </a:r>
            <a:endParaRPr lang="en-US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BEDECBC-A054-4E2C-9255-95FBB36FBB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Many people think they should leave milk and bread out for hedgehogs but it can be very dangerous for them.</a:t>
            </a:r>
          </a:p>
          <a:p>
            <a:r>
              <a:rPr lang="en-US" dirty="0">
                <a:cs typeface="Calibri"/>
              </a:rPr>
              <a:t>Litter can be dangerous for them as well as some food.</a:t>
            </a:r>
          </a:p>
        </p:txBody>
      </p:sp>
      <p:pic>
        <p:nvPicPr>
          <p:cNvPr id="4" name="Picture 4" descr="A picture containing grass, outdoor, animal, mammal&#10;&#10;Description generated with very high confidence">
            <a:extLst>
              <a:ext uri="{FF2B5EF4-FFF2-40B4-BE49-F238E27FC236}">
                <a16:creationId xmlns:a16="http://schemas.microsoft.com/office/drawing/2014/main" xmlns="" id="{A0F37388-E568-4E32-9167-682E9A2F0A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7765" y="3995469"/>
            <a:ext cx="3453980" cy="2504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106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26151B4-E30D-430C-8A29-77AE808EC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>
                <a:cs typeface="Calibri Light"/>
              </a:rPr>
              <a:t>GROWN UP HEDGEHOGS</a:t>
            </a:r>
            <a:endParaRPr lang="en-US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7739628-01A0-41D7-B19F-447E1136E3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Unlike some nocturnal animal hedgehogs see poorly at night                                                                                                                                                They use their whiskers to feel their way home.</a:t>
            </a:r>
          </a:p>
        </p:txBody>
      </p:sp>
      <p:pic>
        <p:nvPicPr>
          <p:cNvPr id="4" name="Picture 4" descr="A picture containing mammal, animal, outdoor, grass&#10;&#10;Description generated with very high confidence">
            <a:extLst>
              <a:ext uri="{FF2B5EF4-FFF2-40B4-BE49-F238E27FC236}">
                <a16:creationId xmlns:a16="http://schemas.microsoft.com/office/drawing/2014/main" xmlns="" id="{A531D279-F6F0-4859-8142-257D014DB3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1345" y="4262848"/>
            <a:ext cx="3102633" cy="2343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3290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BCF1265-A00B-40C9-A7FD-B5EB98F6460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50000"/>
            </a:schemeClr>
          </a:solidFill>
        </p:spPr>
        <p:txBody>
          <a:bodyPr/>
          <a:lstStyle/>
          <a:p>
            <a:r>
              <a:rPr lang="en-US" dirty="0">
                <a:solidFill>
                  <a:srgbClr val="795E15"/>
                </a:solidFill>
                <a:cs typeface="Calibri Light"/>
              </a:rPr>
              <a:t>DID  YOU KNOW</a:t>
            </a:r>
            <a:endParaRPr lang="en-US" dirty="0">
              <a:solidFill>
                <a:srgbClr val="795E15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F0D7497-1F27-47A4-9EAE-1FF34EFA5FA4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2">
              <a:lumMod val="50000"/>
            </a:schemeClr>
          </a:solidFill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  Did you know hedgehogs munch on almost any thing </a:t>
            </a:r>
            <a:r>
              <a:rPr lang="en-US" dirty="0" err="1">
                <a:cs typeface="Calibri"/>
              </a:rPr>
              <a:t>inclooding</a:t>
            </a:r>
            <a:r>
              <a:rPr lang="en-US" dirty="0">
                <a:cs typeface="Calibri"/>
              </a:rPr>
              <a:t>  birds</a:t>
            </a:r>
            <a:r>
              <a:rPr lang="en-US">
                <a:cs typeface="Calibri"/>
              </a:rPr>
              <a:t> eggs and insecs.</a:t>
            </a:r>
            <a:endParaRPr lang="en-US" dirty="0">
              <a:cs typeface="Calibri"/>
            </a:endParaRPr>
          </a:p>
        </p:txBody>
      </p:sp>
      <p:pic>
        <p:nvPicPr>
          <p:cNvPr id="4" name="Picture 4" descr="A picture containing indoor, sitting, table, counter&#10;&#10;Description generated with very high confidence">
            <a:extLst>
              <a:ext uri="{FF2B5EF4-FFF2-40B4-BE49-F238E27FC236}">
                <a16:creationId xmlns:a16="http://schemas.microsoft.com/office/drawing/2014/main" xmlns="" id="{3833CFE5-EA58-4A20-B352-EAFCF50BCD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4929" y="3085542"/>
            <a:ext cx="3778369" cy="2728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5151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51</Words>
  <Application>Microsoft Office PowerPoint</Application>
  <PresentationFormat>Widescreen</PresentationFormat>
  <Paragraphs>12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Batang</vt:lpstr>
      <vt:lpstr>Calibri</vt:lpstr>
      <vt:lpstr>Calibri Light</vt:lpstr>
      <vt:lpstr>Garamond</vt:lpstr>
      <vt:lpstr>Organic</vt:lpstr>
      <vt:lpstr>HEDGEHOGS</vt:lpstr>
      <vt:lpstr>Hoglets</vt:lpstr>
      <vt:lpstr>DANGEROUS THINGS FOR HEDGEHOGS</vt:lpstr>
      <vt:lpstr>GROWN UP HEDGEHOGS</vt:lpstr>
      <vt:lpstr>DID  YOU KNOW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Lynne</dc:creator>
  <cp:lastModifiedBy>Andy</cp:lastModifiedBy>
  <cp:revision>576</cp:revision>
  <dcterms:created xsi:type="dcterms:W3CDTF">2020-03-06T09:10:11Z</dcterms:created>
  <dcterms:modified xsi:type="dcterms:W3CDTF">2020-03-11T21:47:01Z</dcterms:modified>
</cp:coreProperties>
</file>